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9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18770"/>
          </a:xfrm>
        </p:spPr>
        <p:txBody>
          <a:bodyPr/>
          <a:lstStyle/>
          <a:p>
            <a:pPr algn="ctr"/>
            <a:r>
              <a:rPr lang="en-US" dirty="0" smtClean="0"/>
              <a:t>Rules of the game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548" y="1965324"/>
            <a:ext cx="8694539" cy="3597786"/>
          </a:xfrm>
        </p:spPr>
        <p:txBody>
          <a:bodyPr>
            <a:normAutofit/>
          </a:bodyPr>
          <a:lstStyle/>
          <a:p>
            <a:r>
              <a:rPr lang="en-US" dirty="0" smtClean="0"/>
              <a:t>The mouse scores a point for getting the cheese</a:t>
            </a:r>
            <a:r>
              <a:rPr lang="en-US" dirty="0"/>
              <a:t>.</a:t>
            </a:r>
            <a:r>
              <a:rPr lang="en-US" dirty="0" smtClean="0"/>
              <a:t> Then replace cheese randomly.</a:t>
            </a:r>
          </a:p>
          <a:p>
            <a:r>
              <a:rPr lang="en-US" dirty="0" smtClean="0"/>
              <a:t>The cat scores a point for catching the mouse. Then game is over!</a:t>
            </a:r>
          </a:p>
          <a:p>
            <a:endParaRPr 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3126569" y="3250604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  <a:endParaRPr lang="en-US" sz="1984" dirty="0"/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  <a:endParaRPr lang="en-US" sz="1488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  <a:endParaRPr lang="en-US" sz="1488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  <a:endParaRPr lang="en-US" sz="1488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  <a:endParaRPr lang="en-US" sz="1488" dirty="0"/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/>
          </a:bodyPr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What is RL? Why use it?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Implementation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Experimental results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Real world scenarios</a:t>
            </a:r>
          </a:p>
          <a:p>
            <a:pPr lvl="0" algn="l">
              <a:buSzPct val="45000"/>
              <a:buFont typeface="StarSymbol"/>
              <a:buChar char="●"/>
            </a:pPr>
            <a:endParaRPr lang="en-US" sz="2400" dirty="0"/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Demos!</a:t>
            </a:r>
          </a:p>
          <a:p>
            <a:pPr lvl="0" algn="l">
              <a:buSzPct val="45000"/>
              <a:buFont typeface="StarSymbol"/>
              <a:buChar char="●"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4" y="0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/>
          </a:bodyPr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2400" dirty="0"/>
              <a:t>RL teaches an AI agent how to play a </a:t>
            </a:r>
            <a:r>
              <a:rPr lang="en-US" sz="2400" dirty="0" smtClean="0"/>
              <a:t>game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Simulates “Cause-and-effect”</a:t>
            </a:r>
            <a:endParaRPr lang="en-US" sz="2400" dirty="0"/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Unsupervised learning</a:t>
            </a:r>
          </a:p>
          <a:p>
            <a:pPr lvl="0" algn="l">
              <a:buSzPct val="45000"/>
              <a:buFont typeface="StarSymbol"/>
              <a:buChar char="●"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4" y="0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/>
          </a:bodyPr>
          <a:lstStyle/>
          <a:p>
            <a:pPr algn="l">
              <a:buSzPct val="45000"/>
              <a:buFont typeface="StarSymbol"/>
              <a:buChar char="●"/>
            </a:pPr>
            <a:r>
              <a:rPr lang="en-US" sz="2400" dirty="0" smtClean="0"/>
              <a:t>Stores, updates, and uses a Policy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Policy provides best action for a given </a:t>
            </a:r>
            <a:r>
              <a:rPr lang="en-US" sz="2400" dirty="0"/>
              <a:t>g</a:t>
            </a:r>
            <a:r>
              <a:rPr lang="en-US" sz="2400" dirty="0" smtClean="0"/>
              <a:t>ame state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“Q-value</a:t>
            </a:r>
            <a:r>
              <a:rPr lang="en-US" sz="2400" dirty="0"/>
              <a:t>” </a:t>
            </a:r>
            <a:r>
              <a:rPr lang="en-US" sz="2400" dirty="0" smtClean="0"/>
              <a:t>is assigned to each </a:t>
            </a:r>
            <a:r>
              <a:rPr lang="en-US" sz="2400" dirty="0"/>
              <a:t>possible </a:t>
            </a:r>
            <a:r>
              <a:rPr lang="en-US" sz="2400" dirty="0" smtClean="0"/>
              <a:t>action</a:t>
            </a:r>
            <a:endParaRPr lang="en-US" sz="2400" dirty="0"/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/>
              <a:t>Success or failure </a:t>
            </a:r>
            <a:r>
              <a:rPr lang="en-US" sz="2400" dirty="0" smtClean="0"/>
              <a:t>influences </a:t>
            </a:r>
            <a:r>
              <a:rPr lang="en-US" sz="2400" dirty="0"/>
              <a:t>the Q-value for </a:t>
            </a:r>
            <a:r>
              <a:rPr lang="en-US" sz="2400" dirty="0" smtClean="0"/>
              <a:t>an action taken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“Cause-and-effect”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Repeat successful actions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Avoid unsuccessful actions</a:t>
            </a:r>
          </a:p>
          <a:p>
            <a:pPr lvl="0" algn="l">
              <a:buSzPct val="45000"/>
              <a:buFont typeface="StarSymbol"/>
              <a:buChar char="●"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0"/>
            <a:ext cx="2155825" cy="2098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8119" y="274320"/>
            <a:ext cx="9071640" cy="1262160"/>
          </a:xfrm>
        </p:spPr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Agents provide challenging gameplay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RL can respond to player's actions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RL can provide better challenges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More replay value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Produce intelligent “agents”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Provide challenging gameplay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Add replay value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Respond to player's style and choices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58" y="0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38119" y="274320"/>
            <a:ext cx="9071640" cy="1262160"/>
          </a:xfrm>
        </p:spPr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/>
          </a:bodyPr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2400" dirty="0"/>
              <a:t>Can be used offline or online – or both</a:t>
            </a:r>
            <a:r>
              <a:rPr lang="en-US" sz="2400" dirty="0" smtClean="0"/>
              <a:t>!</a:t>
            </a:r>
            <a:endParaRPr lang="en-US" sz="2400" dirty="0"/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Game state representation</a:t>
            </a:r>
            <a:endParaRPr lang="en-US" sz="2400" dirty="0"/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Pick and choose the parameters you think should apply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Represent only the state that applies to RL </a:t>
            </a: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agent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Must represent all possible combinations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Memory storage: size vs. speed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endParaRPr lang="en-US" dirty="0" smtClean="0"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58" y="0"/>
            <a:ext cx="2171867" cy="1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US"/>
              <a:t>RL Challenges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Many “epochs” </a:t>
            </a:r>
            <a:r>
              <a:rPr lang="en-US" sz="2400" dirty="0"/>
              <a:t>are required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B</a:t>
            </a: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ake </a:t>
            </a: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a smart </a:t>
            </a: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agent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U</a:t>
            </a: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se </a:t>
            </a:r>
            <a:r>
              <a:rPr lang="en-US" dirty="0">
                <a:latin typeface="Arial" pitchFamily="18"/>
                <a:ea typeface="Microsoft YaHei" pitchFamily="2"/>
                <a:cs typeface="Mangal" pitchFamily="2"/>
              </a:rPr>
              <a:t>gameplay for subtle </a:t>
            </a: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changes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 sz="2400" dirty="0" smtClean="0"/>
              <a:t>Balancing new choices vs. learned choices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Learned methods might not fit new situations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US" dirty="0" smtClean="0">
                <a:latin typeface="Arial" pitchFamily="18"/>
                <a:ea typeface="Microsoft YaHei" pitchFamily="2"/>
                <a:cs typeface="Mangal" pitchFamily="2"/>
              </a:rPr>
              <a:t>Use randomness to introduce new methods</a:t>
            </a:r>
          </a:p>
          <a:p>
            <a:pPr>
              <a:buSzPct val="75000"/>
              <a:buFont typeface="StarSymbol"/>
              <a:buChar char="–"/>
            </a:pPr>
            <a:r>
              <a:rPr lang="en-US" sz="2400" dirty="0"/>
              <a:t>Pick best algorithm</a:t>
            </a:r>
          </a:p>
          <a:p>
            <a:pPr lvl="0" algn="l">
              <a:buSzPct val="45000"/>
              <a:buFont typeface="StarSymbol"/>
              <a:buChar char="●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35" y="1"/>
            <a:ext cx="2502996" cy="156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433316"/>
            <a:ext cx="7560469" cy="2163134"/>
          </a:xfrm>
        </p:spPr>
        <p:txBody>
          <a:bodyPr/>
          <a:lstStyle/>
          <a:p>
            <a:r>
              <a:rPr lang="en-US" dirty="0" smtClean="0"/>
              <a:t>HO</a:t>
            </a:r>
            <a:r>
              <a:rPr lang="en-US" altLang="zh-CN" dirty="0" smtClean="0"/>
              <a:t>W IT WORKS:</a:t>
            </a:r>
            <a:endParaRPr lang="en-US" dirty="0" smtClean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 action base on learned data(policy).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60078" y="2355949"/>
            <a:ext cx="7108941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510" indent="-283510">
              <a:buFont typeface="Arial" panose="020B0604020202020204" pitchFamily="34" charset="0"/>
              <a:buChar char="•"/>
            </a:pPr>
            <a:r>
              <a:rPr lang="en-US" sz="1984" dirty="0"/>
              <a:t>Q-value: the value of taking action in state under a policy.</a:t>
            </a:r>
          </a:p>
        </p:txBody>
      </p:sp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495</Words>
  <Application>Microsoft Office PowerPoint</Application>
  <PresentationFormat>自定义</PresentationFormat>
  <Paragraphs>112</Paragraphs>
  <Slides>19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StarSymbol</vt:lpstr>
      <vt:lpstr>Microsoft YaHei</vt:lpstr>
      <vt:lpstr>Arial</vt:lpstr>
      <vt:lpstr>Calibri</vt:lpstr>
      <vt:lpstr>Mangal</vt:lpstr>
      <vt:lpstr>Segoe UI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 of the game</vt:lpstr>
      <vt:lpstr>Q-Learning in this game</vt:lpstr>
      <vt:lpstr>  Technique and Implementation</vt:lpstr>
      <vt:lpstr>Show time!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philomel yang</cp:lastModifiedBy>
  <cp:revision>12</cp:revision>
  <dcterms:created xsi:type="dcterms:W3CDTF">2014-07-13T15:52:40Z</dcterms:created>
  <dcterms:modified xsi:type="dcterms:W3CDTF">2014-07-14T04:19:45Z</dcterms:modified>
</cp:coreProperties>
</file>